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57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0"/>
  </p:normalViewPr>
  <p:slideViewPr>
    <p:cSldViewPr snapToGrid="0">
      <p:cViewPr>
        <p:scale>
          <a:sx n="117" d="100"/>
          <a:sy n="117" d="100"/>
        </p:scale>
        <p:origin x="360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04BA5-B182-E527-73F7-60BECA4623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2AA713-259E-B93A-30AA-1E543707AFF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44F635-AAE4-B155-1E36-1A76556B8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83EEC5-C3D6-34BC-F4C3-CA94EFFCB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D0AEB6-CE35-8233-59AA-86D355D80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643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2F8816-5AE3-437A-373F-2CD576D9B2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7739DE-4F73-87B7-502B-AEEEF4079C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23C5B-50B0-E046-08DA-16C4B37D2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CFA059-F04F-83F1-2BCB-1AC351B1D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C9AB7A-39EB-166B-FF5F-37D6D144E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415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5B807E-FFBB-DF2D-AE87-6BF7D26008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A3DA9D-8F36-3D4F-3EFB-196111D715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DBFB93-5252-99EF-6ED5-C827A491E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0C559-1744-6FE5-656C-4BCF0B3C2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6A9287-ECB0-DD41-0C39-52B37D4FD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7318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3796C-6293-DE7B-7C50-FD50BD9FC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681F19-D349-DF6E-A56A-A4DA908E9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6D58CB-37FB-06B9-C9C8-A21E676B1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A3AA7C-1687-1E4E-3F56-D3711624CE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BD2FD5-5FAA-6E60-1421-E7A462AB4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0706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B61D1-2BFE-F3E8-C832-EB70D7D7D2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6DF498-AD03-48F7-B3E3-3795602B3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62296E-AA5B-81C9-1AF7-9C9FACFD18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CF3560-E682-BE02-9254-41A3164F6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D5945-1FD5-F2C7-818A-F665A6F4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6124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24F01-F849-D8D3-9E38-586F60EEE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7BA650-B498-D480-15C4-11403B439E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F014B0-4858-4E5E-81D4-4753E4603F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60C14A-0BC7-EB67-56B9-27050C9C1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560D8-0B1F-3D60-8BC8-A3C881172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48B8A-BFCA-8524-AD29-ABBCA959BF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85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ABE03-8621-3F0F-B67A-3068CC7F1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06FFCE-8EBD-1262-DB79-F99E80F30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3D3DB7-34A0-44C4-44D7-B0CDB52D4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E01A5E-D7C5-EF1F-73CF-3BE3313134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089747-5822-4D94-AA94-BFD480D6FD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EB883C-C81E-3229-6B19-1A163912D0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85A2C2-0670-BEB0-2ECA-5226290F75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EDB646-25ED-75F5-5D9A-CFAA42BEB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277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6913E-E9AC-D0D1-8D33-CD51AD489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FC81A0C-CFB4-5CA2-5180-3A80B24AF7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83731E-853F-405D-A4C5-7DB09567C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0347C4-7C35-9148-FC07-EB1C1B54F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644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40C5678-8503-0EDF-66F9-E7D7F9B24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882FC-EBD1-5D4D-93C9-7DDD70561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0D5545-5E79-5CB8-A0F2-F85E3B2A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1102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DBE0F-DAC3-00C9-EC53-8EB85DE60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7018D7-4F94-5706-8D68-159CB5A324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2F9E589-57A8-E7EF-2ED2-CBAE8AF0ED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5BEE1B-14DA-6B64-20F7-53437A51D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B5A2F1-D2F6-DE31-E0EE-A4DE64219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E284FF-8E08-5E91-FC10-513569049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57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3B2C5-9190-DA9E-39E9-844A7858B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5AD98D-B1E8-7F11-7AA3-5BC6DD24398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066D236-47D7-CD6F-8A27-B0EE8D14C7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059C23-5228-DEA1-9957-81B2F314E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9F0A4C-90D5-5A5F-FB52-E2042CC82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181C6-0913-6BFA-C82F-2F4E13F23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343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4BDE0DA-7BB0-7E44-D46B-B8B2DD65B8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D4563F-94A7-C343-9CE2-5DBF22B87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1EC5-634B-D29A-79BC-AB105DB567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6D3E84-D605-824E-B0E3-93674C5666AD}" type="datetimeFigureOut">
              <a:rPr lang="en-US" smtClean="0"/>
              <a:t>10/3/24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812E25-93FB-F2C8-DFBC-60D9C9E36B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AB2B1-47A6-18AE-6DE5-BEA6462DD3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6A93048-AE89-3B4F-8439-87DF7269E2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0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51.png"/><Relationship Id="rId21" Type="http://schemas.openxmlformats.org/officeDocument/2006/relationships/image" Target="../media/image69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50.png"/><Relationship Id="rId16" Type="http://schemas.openxmlformats.org/officeDocument/2006/relationships/image" Target="../media/image64.png"/><Relationship Id="rId20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ell&#10;&#10;Description automatically generated">
            <a:extLst>
              <a:ext uri="{FF2B5EF4-FFF2-40B4-BE49-F238E27FC236}">
                <a16:creationId xmlns:a16="http://schemas.microsoft.com/office/drawing/2014/main" id="{AD513F38-542F-0D40-0247-51D94EC50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3359" y="3572206"/>
            <a:ext cx="1798619" cy="1348964"/>
          </a:xfrm>
          <a:prstGeom prst="rect">
            <a:avLst/>
          </a:prstGeom>
        </p:spPr>
      </p:pic>
      <p:pic>
        <p:nvPicPr>
          <p:cNvPr id="5" name="Picture 4" descr="A graph of a cell&#10;&#10;Description automatically generated">
            <a:extLst>
              <a:ext uri="{FF2B5EF4-FFF2-40B4-BE49-F238E27FC236}">
                <a16:creationId xmlns:a16="http://schemas.microsoft.com/office/drawing/2014/main" id="{F030F0AD-CF7C-9C9D-FF47-22B915208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0742" y="3640651"/>
            <a:ext cx="1798619" cy="1348964"/>
          </a:xfrm>
          <a:prstGeom prst="rect">
            <a:avLst/>
          </a:prstGeom>
        </p:spPr>
      </p:pic>
      <p:pic>
        <p:nvPicPr>
          <p:cNvPr id="7" name="Picture 6" descr="A graph of a cell&#10;&#10;Description automatically generated">
            <a:extLst>
              <a:ext uri="{FF2B5EF4-FFF2-40B4-BE49-F238E27FC236}">
                <a16:creationId xmlns:a16="http://schemas.microsoft.com/office/drawing/2014/main" id="{1FEAC9AF-5D03-FA4B-C89E-98D7E54F3A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01662" y="3572206"/>
            <a:ext cx="1798619" cy="1348964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BA8B89F5-1A21-7020-BF63-169E5F4E43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6384" y="5186382"/>
            <a:ext cx="1798619" cy="1348964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">
            <a:extLst>
              <a:ext uri="{FF2B5EF4-FFF2-40B4-BE49-F238E27FC236}">
                <a16:creationId xmlns:a16="http://schemas.microsoft.com/office/drawing/2014/main" id="{28124259-F4C2-8CC8-BD41-9FE0898D0F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0365" y="3572206"/>
            <a:ext cx="1798619" cy="1348964"/>
          </a:xfrm>
          <a:prstGeom prst="rect">
            <a:avLst/>
          </a:prstGeom>
        </p:spPr>
      </p:pic>
      <p:pic>
        <p:nvPicPr>
          <p:cNvPr id="13" name="Picture 1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66F30E85-DA70-9CC8-1F52-08257EBE52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61809" y="1908371"/>
            <a:ext cx="1798619" cy="1348964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33606E6F-2E99-3B6C-BAEA-17DC2FB3B6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54203" y="1908371"/>
            <a:ext cx="1798619" cy="1348964"/>
          </a:xfrm>
          <a:prstGeom prst="rect">
            <a:avLst/>
          </a:prstGeom>
        </p:spPr>
      </p:pic>
      <p:pic>
        <p:nvPicPr>
          <p:cNvPr id="17" name="Picture 1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0346CAF-E1A4-49A7-BE2D-5FFD9F8DF63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706" y="1907745"/>
            <a:ext cx="1798619" cy="1348964"/>
          </a:xfrm>
          <a:prstGeom prst="rect">
            <a:avLst/>
          </a:prstGeom>
        </p:spPr>
      </p:pic>
      <p:pic>
        <p:nvPicPr>
          <p:cNvPr id="19" name="Picture 18" descr="A graph of a cell&#10;&#10;Description automatically generated">
            <a:extLst>
              <a:ext uri="{FF2B5EF4-FFF2-40B4-BE49-F238E27FC236}">
                <a16:creationId xmlns:a16="http://schemas.microsoft.com/office/drawing/2014/main" id="{C04B2E1B-E292-CCFB-87CC-5E5E17C4E99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77020" y="338072"/>
            <a:ext cx="1798619" cy="1348964"/>
          </a:xfrm>
          <a:prstGeom prst="rect">
            <a:avLst/>
          </a:prstGeom>
        </p:spPr>
      </p:pic>
      <p:pic>
        <p:nvPicPr>
          <p:cNvPr id="21" name="Picture 20" descr="A graph of a cell&#10;&#10;Description automatically generated">
            <a:extLst>
              <a:ext uri="{FF2B5EF4-FFF2-40B4-BE49-F238E27FC236}">
                <a16:creationId xmlns:a16="http://schemas.microsoft.com/office/drawing/2014/main" id="{4BAD4A43-F5F8-FB6E-09BD-B3E4A5016CC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5100" y="1907745"/>
            <a:ext cx="1798619" cy="1348964"/>
          </a:xfrm>
          <a:prstGeom prst="rect">
            <a:avLst/>
          </a:prstGeom>
        </p:spPr>
      </p:pic>
      <p:pic>
        <p:nvPicPr>
          <p:cNvPr id="23" name="Picture 2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06AC5D1-D80F-88EC-A1C8-DD85C82DF9F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43321" y="1917205"/>
            <a:ext cx="1798619" cy="1348964"/>
          </a:xfrm>
          <a:prstGeom prst="rect">
            <a:avLst/>
          </a:prstGeom>
        </p:spPr>
      </p:pic>
      <p:pic>
        <p:nvPicPr>
          <p:cNvPr id="25" name="Picture 2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1141E68-0A11-B6F2-0244-E24C718DF37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709" y="322654"/>
            <a:ext cx="1798619" cy="1348964"/>
          </a:xfrm>
          <a:prstGeom prst="rect">
            <a:avLst/>
          </a:prstGeom>
        </p:spPr>
      </p:pic>
      <p:pic>
        <p:nvPicPr>
          <p:cNvPr id="27" name="Picture 2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BAD01A6-A86B-F950-0865-21E89FEA73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5101" y="322654"/>
            <a:ext cx="1798619" cy="1348964"/>
          </a:xfrm>
          <a:prstGeom prst="rect">
            <a:avLst/>
          </a:prstGeom>
        </p:spPr>
      </p:pic>
      <p:pic>
        <p:nvPicPr>
          <p:cNvPr id="29" name="Picture 2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FCF4FE4-20C5-29DA-9DF5-E691155A64B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27794" y="5186382"/>
            <a:ext cx="1798619" cy="1348964"/>
          </a:xfrm>
          <a:prstGeom prst="rect">
            <a:avLst/>
          </a:prstGeom>
        </p:spPr>
      </p:pic>
      <p:pic>
        <p:nvPicPr>
          <p:cNvPr id="31" name="Picture 3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D1710C1-F63E-8210-DD9A-B312B451C5D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83360" y="5186382"/>
            <a:ext cx="1798619" cy="1348964"/>
          </a:xfrm>
          <a:prstGeom prst="rect">
            <a:avLst/>
          </a:prstGeom>
        </p:spPr>
      </p:pic>
      <p:pic>
        <p:nvPicPr>
          <p:cNvPr id="33" name="Picture 3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4B8F375-1D8F-2ECA-CFA2-A024F76DB4C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19872" y="5186382"/>
            <a:ext cx="1798619" cy="1348964"/>
          </a:xfrm>
          <a:prstGeom prst="rect">
            <a:avLst/>
          </a:prstGeom>
        </p:spPr>
      </p:pic>
      <p:pic>
        <p:nvPicPr>
          <p:cNvPr id="35" name="Picture 3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98D1B970-9A30-A594-37D4-EE51899960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43321" y="322654"/>
            <a:ext cx="1798619" cy="1348964"/>
          </a:xfrm>
          <a:prstGeom prst="rect">
            <a:avLst/>
          </a:prstGeom>
        </p:spPr>
      </p:pic>
      <p:pic>
        <p:nvPicPr>
          <p:cNvPr id="37" name="Picture 3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D8324EF-A433-C811-C556-B66325B703A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69362" y="338072"/>
            <a:ext cx="1798619" cy="1348964"/>
          </a:xfrm>
          <a:prstGeom prst="rect">
            <a:avLst/>
          </a:prstGeom>
        </p:spPr>
      </p:pic>
      <p:pic>
        <p:nvPicPr>
          <p:cNvPr id="39" name="Picture 38" descr="A graph of a cell&#10;&#10;Description automatically generated">
            <a:extLst>
              <a:ext uri="{FF2B5EF4-FFF2-40B4-BE49-F238E27FC236}">
                <a16:creationId xmlns:a16="http://schemas.microsoft.com/office/drawing/2014/main" id="{121EE1E3-474F-1664-BCD8-5025FD32F85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3321" y="3640651"/>
            <a:ext cx="1798619" cy="134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11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9175B3-0E39-A797-0AA6-3588404CAF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650" y="3681568"/>
            <a:ext cx="3431412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1A0F4D28-F7CD-EC02-BFBB-2E433EFF42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6395" y="756852"/>
            <a:ext cx="3436779" cy="254321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CAD09E6-15D7-B3CA-1A25-41D4A80548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3921" y="756852"/>
            <a:ext cx="3405835" cy="254586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DA5DAD-B932-4130-4D70-E8DCFEB715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92" y="3671316"/>
            <a:ext cx="332338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610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6CEA6C9C-3D95-4227-FB97-4E4C355B6D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563"/>
          <a:stretch/>
        </p:blipFill>
        <p:spPr>
          <a:xfrm>
            <a:off x="7130326" y="325068"/>
            <a:ext cx="4555096" cy="3796358"/>
          </a:xfrm>
          <a:prstGeom prst="rect">
            <a:avLst/>
          </a:prstGeom>
        </p:spPr>
      </p:pic>
      <p:pic>
        <p:nvPicPr>
          <p:cNvPr id="8" name="Picture 7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C8047168-4539-F2D9-8249-61EFCAFF99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1706" y="4298485"/>
            <a:ext cx="3043858" cy="2282893"/>
          </a:xfrm>
          <a:prstGeom prst="rect">
            <a:avLst/>
          </a:prstGeom>
        </p:spPr>
      </p:pic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372D61A3-9072-9327-F014-ECD99CEF08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268"/>
          <a:stretch/>
        </p:blipFill>
        <p:spPr>
          <a:xfrm>
            <a:off x="781879" y="325067"/>
            <a:ext cx="4536377" cy="3796359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03A07D6-D2E8-59C2-EAE9-E92471F6A1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8835" y="4298485"/>
            <a:ext cx="2979265" cy="223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43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cell&#10;&#10;Description automatically generated">
            <a:extLst>
              <a:ext uri="{FF2B5EF4-FFF2-40B4-BE49-F238E27FC236}">
                <a16:creationId xmlns:a16="http://schemas.microsoft.com/office/drawing/2014/main" id="{6ACF7D4F-2F02-EEFD-4E2C-C17E0F330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3821" y="3508103"/>
            <a:ext cx="1858759" cy="1394070"/>
          </a:xfrm>
          <a:prstGeom prst="rect">
            <a:avLst/>
          </a:prstGeom>
        </p:spPr>
      </p:pic>
      <p:pic>
        <p:nvPicPr>
          <p:cNvPr id="7" name="Picture 6" descr="A graph of a cell&#10;&#10;Description automatically generated">
            <a:extLst>
              <a:ext uri="{FF2B5EF4-FFF2-40B4-BE49-F238E27FC236}">
                <a16:creationId xmlns:a16="http://schemas.microsoft.com/office/drawing/2014/main" id="{D5FCCD2B-593F-7C99-CEB0-C220839A84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6620" y="3521279"/>
            <a:ext cx="1858759" cy="1394070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">
            <a:extLst>
              <a:ext uri="{FF2B5EF4-FFF2-40B4-BE49-F238E27FC236}">
                <a16:creationId xmlns:a16="http://schemas.microsoft.com/office/drawing/2014/main" id="{1EC24875-5A1A-40F5-E3E6-52E61577AA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1917" y="3486959"/>
            <a:ext cx="1858759" cy="1394070"/>
          </a:xfrm>
          <a:prstGeom prst="rect">
            <a:avLst/>
          </a:prstGeom>
        </p:spPr>
      </p:pic>
      <p:pic>
        <p:nvPicPr>
          <p:cNvPr id="11" name="Picture 10" descr="A graph of a cell&#10;&#10;Description automatically generated">
            <a:extLst>
              <a:ext uri="{FF2B5EF4-FFF2-40B4-BE49-F238E27FC236}">
                <a16:creationId xmlns:a16="http://schemas.microsoft.com/office/drawing/2014/main" id="{1DD96E3B-6A78-3F00-4D59-E6F33F8029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5991" y="5068955"/>
            <a:ext cx="1858759" cy="1394070"/>
          </a:xfrm>
          <a:prstGeom prst="rect">
            <a:avLst/>
          </a:prstGeom>
        </p:spPr>
      </p:pic>
      <p:pic>
        <p:nvPicPr>
          <p:cNvPr id="13" name="Picture 1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AC6004D9-C1AA-7377-0BED-7D347DFB4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8002" y="5105105"/>
            <a:ext cx="1858759" cy="1394070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24F439F3-776E-8C5F-8CC1-DA943A961A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2831" y="2056743"/>
            <a:ext cx="1858759" cy="1394070"/>
          </a:xfrm>
          <a:prstGeom prst="rect">
            <a:avLst/>
          </a:prstGeom>
        </p:spPr>
      </p:pic>
      <p:pic>
        <p:nvPicPr>
          <p:cNvPr id="17" name="Picture 16" descr="A graph of a graph with numbers and a line&#10;&#10;Description automatically generated with medium confidence">
            <a:extLst>
              <a:ext uri="{FF2B5EF4-FFF2-40B4-BE49-F238E27FC236}">
                <a16:creationId xmlns:a16="http://schemas.microsoft.com/office/drawing/2014/main" id="{AB5F33CE-99D6-D39E-60DB-47A803EBC3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1653" y="2034930"/>
            <a:ext cx="1858759" cy="1394070"/>
          </a:xfrm>
          <a:prstGeom prst="rect">
            <a:avLst/>
          </a:prstGeom>
        </p:spPr>
      </p:pic>
      <p:pic>
        <p:nvPicPr>
          <p:cNvPr id="19" name="Picture 1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7DA0101E-0995-6A19-BC37-9B7569EB42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02565" y="1942651"/>
            <a:ext cx="1858759" cy="1394070"/>
          </a:xfrm>
          <a:prstGeom prst="rect">
            <a:avLst/>
          </a:prstGeom>
        </p:spPr>
      </p:pic>
      <p:pic>
        <p:nvPicPr>
          <p:cNvPr id="21" name="Picture 2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C14EE5F1-92F3-2B04-53EF-02ED9ABA96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37579" y="516966"/>
            <a:ext cx="1813097" cy="1359823"/>
          </a:xfrm>
          <a:prstGeom prst="rect">
            <a:avLst/>
          </a:prstGeom>
        </p:spPr>
      </p:pic>
      <p:pic>
        <p:nvPicPr>
          <p:cNvPr id="23" name="Picture 22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880B39EE-0894-2BAD-9600-BA3511CB34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05206" y="2018526"/>
            <a:ext cx="1858759" cy="1394070"/>
          </a:xfrm>
          <a:prstGeom prst="rect">
            <a:avLst/>
          </a:prstGeom>
        </p:spPr>
      </p:pic>
      <p:pic>
        <p:nvPicPr>
          <p:cNvPr id="25" name="Picture 2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65D4ABBE-199A-FABE-95CD-238D9CE62E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30678" y="2039699"/>
            <a:ext cx="1858758" cy="1394069"/>
          </a:xfrm>
          <a:prstGeom prst="rect">
            <a:avLst/>
          </a:prstGeom>
        </p:spPr>
      </p:pic>
      <p:pic>
        <p:nvPicPr>
          <p:cNvPr id="41" name="Picture 4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8A757EC3-6D51-6C44-F0B5-1A8370CC1C8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30678" y="3566468"/>
            <a:ext cx="1858759" cy="1394070"/>
          </a:xfrm>
          <a:prstGeom prst="rect">
            <a:avLst/>
          </a:prstGeom>
        </p:spPr>
      </p:pic>
      <p:pic>
        <p:nvPicPr>
          <p:cNvPr id="44" name="Picture 43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27DFA5BD-9A68-826E-A708-762B017FB5B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74750" y="5055415"/>
            <a:ext cx="1858759" cy="1394070"/>
          </a:xfrm>
          <a:prstGeom prst="rect">
            <a:avLst/>
          </a:prstGeom>
        </p:spPr>
      </p:pic>
      <p:pic>
        <p:nvPicPr>
          <p:cNvPr id="45" name="Picture 4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1F115204-3330-08B0-3DFA-BB6E6B20FEA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71590" y="5068955"/>
            <a:ext cx="1858759" cy="1394070"/>
          </a:xfrm>
          <a:prstGeom prst="rect">
            <a:avLst/>
          </a:prstGeom>
        </p:spPr>
      </p:pic>
      <p:pic>
        <p:nvPicPr>
          <p:cNvPr id="46" name="Picture 45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231B2586-02E8-FBBA-04AE-0225745F010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96465" y="541982"/>
            <a:ext cx="1858759" cy="1394070"/>
          </a:xfrm>
          <a:prstGeom prst="rect">
            <a:avLst/>
          </a:prstGeom>
        </p:spPr>
      </p:pic>
      <p:pic>
        <p:nvPicPr>
          <p:cNvPr id="47" name="Picture 46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0FAEE221-D5EC-C803-D591-3FE213CCEC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30678" y="574999"/>
            <a:ext cx="1858759" cy="1394070"/>
          </a:xfrm>
          <a:prstGeom prst="rect">
            <a:avLst/>
          </a:prstGeom>
        </p:spPr>
      </p:pic>
      <p:pic>
        <p:nvPicPr>
          <p:cNvPr id="48" name="Picture 47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8BC2D4DC-56AC-67B7-93E7-7530C4E6F52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61653" y="3569066"/>
            <a:ext cx="1813097" cy="1359823"/>
          </a:xfrm>
          <a:prstGeom prst="rect">
            <a:avLst/>
          </a:prstGeom>
        </p:spPr>
      </p:pic>
      <p:pic>
        <p:nvPicPr>
          <p:cNvPr id="49" name="Picture 48" descr="A graph of a graph with red and blue dots&#10;&#10;Description automatically generated">
            <a:extLst>
              <a:ext uri="{FF2B5EF4-FFF2-40B4-BE49-F238E27FC236}">
                <a16:creationId xmlns:a16="http://schemas.microsoft.com/office/drawing/2014/main" id="{BA289260-7CD5-2FFB-3874-B5D1158D82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41332" y="538364"/>
            <a:ext cx="1858759" cy="1394070"/>
          </a:xfrm>
          <a:prstGeom prst="rect">
            <a:avLst/>
          </a:prstGeom>
        </p:spPr>
      </p:pic>
      <p:pic>
        <p:nvPicPr>
          <p:cNvPr id="50" name="Picture 49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C367055C-35F5-BFD9-EDB2-CE08D000E07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261654" y="548581"/>
            <a:ext cx="1858759" cy="1394070"/>
          </a:xfrm>
          <a:prstGeom prst="rect">
            <a:avLst/>
          </a:prstGeom>
        </p:spPr>
      </p:pic>
      <p:pic>
        <p:nvPicPr>
          <p:cNvPr id="51" name="Picture 5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DFC25FF8-C882-56D6-2AF7-35F6C6442626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9155239" y="5105105"/>
            <a:ext cx="1858759" cy="1394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7900B73-3447-E8F9-70CB-F7E7E25D7D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692" y="3592588"/>
            <a:ext cx="3431412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F5E672-B9C9-1AA3-357F-486B1E662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4774" y="643467"/>
            <a:ext cx="3520023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C3A97CA5-3338-296E-672B-03E361945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6018" y="722195"/>
            <a:ext cx="3327923" cy="25458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74F78F-5429-B70C-F565-3148FCA11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3092" y="3671316"/>
            <a:ext cx="3323387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85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B098AC-A99B-A4D7-F158-72BED59D7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7677" y="3645643"/>
            <a:ext cx="1756971" cy="1317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036F32-88D6-E0B7-D895-B09173A62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1073" y="3680057"/>
            <a:ext cx="1756971" cy="1317729"/>
          </a:xfrm>
          <a:prstGeom prst="rect">
            <a:avLst/>
          </a:prstGeom>
        </p:spPr>
      </p:pic>
      <p:pic>
        <p:nvPicPr>
          <p:cNvPr id="9" name="Picture 8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462B38EC-1001-4C02-8EA0-694D584981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282" y="3696286"/>
            <a:ext cx="1756971" cy="13177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DF48AA5-790B-1DEA-1634-857B9133F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5116" y="5396378"/>
            <a:ext cx="1756971" cy="13177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CDA2D4-C125-55B5-BBED-23C40C5998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998" y="5396379"/>
            <a:ext cx="1756971" cy="1317729"/>
          </a:xfrm>
          <a:prstGeom prst="rect">
            <a:avLst/>
          </a:prstGeom>
        </p:spPr>
      </p:pic>
      <p:pic>
        <p:nvPicPr>
          <p:cNvPr id="15" name="Picture 14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3C22F134-921B-9FAB-9BB4-2D8B19ECA7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583" y="2087562"/>
            <a:ext cx="1756971" cy="13177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5467236-90AD-EB5A-CF7B-810442EEE2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79129" y="2111271"/>
            <a:ext cx="1756971" cy="1317729"/>
          </a:xfrm>
          <a:prstGeom prst="rect">
            <a:avLst/>
          </a:prstGeom>
        </p:spPr>
      </p:pic>
      <p:pic>
        <p:nvPicPr>
          <p:cNvPr id="19" name="Picture 18" descr="A graph of a cell&#10;&#10;Description automatically generated">
            <a:extLst>
              <a:ext uri="{FF2B5EF4-FFF2-40B4-BE49-F238E27FC236}">
                <a16:creationId xmlns:a16="http://schemas.microsoft.com/office/drawing/2014/main" id="{F1302575-A663-52BF-D1AE-0A4379343DB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86826" y="2061938"/>
            <a:ext cx="1756971" cy="1317729"/>
          </a:xfrm>
          <a:prstGeom prst="rect">
            <a:avLst/>
          </a:prstGeom>
        </p:spPr>
      </p:pic>
      <p:pic>
        <p:nvPicPr>
          <p:cNvPr id="21" name="Picture 20" descr="A graph of a cell&#10;&#10;Description automatically generated with medium confidence">
            <a:extLst>
              <a:ext uri="{FF2B5EF4-FFF2-40B4-BE49-F238E27FC236}">
                <a16:creationId xmlns:a16="http://schemas.microsoft.com/office/drawing/2014/main" id="{AE9C2F2E-32AB-D81B-1A41-791B404D7F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87255" y="386783"/>
            <a:ext cx="1756971" cy="1317729"/>
          </a:xfrm>
          <a:prstGeom prst="rect">
            <a:avLst/>
          </a:prstGeom>
        </p:spPr>
      </p:pic>
      <p:pic>
        <p:nvPicPr>
          <p:cNvPr id="23" name="Picture 22" descr="A graph of a cell&#10;&#10;Description automatically generated">
            <a:extLst>
              <a:ext uri="{FF2B5EF4-FFF2-40B4-BE49-F238E27FC236}">
                <a16:creationId xmlns:a16="http://schemas.microsoft.com/office/drawing/2014/main" id="{A631707E-B120-33FF-AA10-891946DB83B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2713" y="2036238"/>
            <a:ext cx="1756971" cy="131772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89A08C7-D978-7A80-37B3-3A1A0AA548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2999" y="2111271"/>
            <a:ext cx="1756971" cy="131772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1EAEB3B-489F-ACD5-73AF-F0170996AB8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83485" y="386784"/>
            <a:ext cx="1756971" cy="1317729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62A2C0A-E546-3F1B-3E9A-2A0995214F9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32714" y="327364"/>
            <a:ext cx="1756971" cy="131772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FD8649D3-D222-8F6B-2C97-FC1D506D531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35743" y="5330635"/>
            <a:ext cx="1756971" cy="1317729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736CE3CE-1CE1-B88D-4CFC-E2530B413D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45115" y="5330636"/>
            <a:ext cx="1756971" cy="131772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C5FA64D-EC72-BE2E-DA1C-DF67A24B0C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75744" y="5343877"/>
            <a:ext cx="1756971" cy="131772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4C64F75-943B-BC40-5464-1E4EBAC1C9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999" y="394949"/>
            <a:ext cx="1756971" cy="1317729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FAEAA0BF-A0EE-019A-52C4-1A9AE2580BB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653344" y="386785"/>
            <a:ext cx="1756971" cy="1317729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8966703-6B7C-4E39-E356-60684EBF7A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8884" y="3680057"/>
            <a:ext cx="1865200" cy="13989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1194586-13CC-5107-FE2C-3449C3038725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83486" y="3645643"/>
            <a:ext cx="1956971" cy="146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401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11D6174B-8C3E-3221-D8D9-E1865938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322" y="3807421"/>
            <a:ext cx="3431412" cy="2543217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graph with blue dots&#10;&#10;Description automatically generated">
            <a:extLst>
              <a:ext uri="{FF2B5EF4-FFF2-40B4-BE49-F238E27FC236}">
                <a16:creationId xmlns:a16="http://schemas.microsoft.com/office/drawing/2014/main" id="{3ED40EF0-84A8-65C6-9348-AF7F0B7C8F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893" y="3807421"/>
            <a:ext cx="3520023" cy="2543217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aph with blue dots&#10;&#10;Description automatically generated">
            <a:extLst>
              <a:ext uri="{FF2B5EF4-FFF2-40B4-BE49-F238E27FC236}">
                <a16:creationId xmlns:a16="http://schemas.microsoft.com/office/drawing/2014/main" id="{2BE2BEB2-36AE-B4BE-C815-03488E54E3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5754" y="693925"/>
            <a:ext cx="3434980" cy="2545862"/>
          </a:xfrm>
          <a:prstGeom prst="rect">
            <a:avLst/>
          </a:prstGeom>
        </p:spPr>
      </p:pic>
      <p:pic>
        <p:nvPicPr>
          <p:cNvPr id="3" name="Picture 2" descr="A graph with blue dots&#10;&#10;Description automatically generated">
            <a:extLst>
              <a:ext uri="{FF2B5EF4-FFF2-40B4-BE49-F238E27FC236}">
                <a16:creationId xmlns:a16="http://schemas.microsoft.com/office/drawing/2014/main" id="{460D54F5-5F59-DE32-BF32-FB0647955E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441" y="686318"/>
            <a:ext cx="3427475" cy="255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374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B82EF-6D1D-8D9F-3DA9-E3C0AC63E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7" y="610763"/>
            <a:ext cx="2555686" cy="16643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7FBBF2-F895-8C8E-29A8-6C75B34D4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8465" y="663487"/>
            <a:ext cx="2430703" cy="155890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8990B96-DDC6-2C1A-CE89-39729489B5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716213"/>
            <a:ext cx="2467645" cy="1558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33876A2-30F4-AC83-491C-0D9DB67940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20477" y="716213"/>
            <a:ext cx="2492583" cy="166435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2F215A-6F20-3F3F-4BEE-44CAC61136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20477" y="2668595"/>
            <a:ext cx="2492585" cy="16643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1D39A7-59D6-C096-631D-039AFF6A82A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2684351"/>
            <a:ext cx="2492586" cy="15746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D1EBDB8-1382-5497-5B45-0173FB6EFA4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3730" y="2684351"/>
            <a:ext cx="2492586" cy="15985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E20ADE-B547-E4FA-9748-A6F1BA479C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947" y="2598521"/>
            <a:ext cx="2586501" cy="16844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1837A3-E374-6F35-6E25-6E270A0CB4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5947" y="4606347"/>
            <a:ext cx="2586501" cy="16844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0314CE-B146-3239-F32C-5A0CE8F825F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43730" y="4605428"/>
            <a:ext cx="2627851" cy="168533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9EC1DE-2E1F-974E-9ACB-A5FDE863D2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82662" y="4676246"/>
            <a:ext cx="2555686" cy="161452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64312E7-0DE7-162A-4538-D5FB1572E16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087638" y="4676246"/>
            <a:ext cx="2492583" cy="1664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50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0</Words>
  <Application>Microsoft Macintosh PowerPoint</Application>
  <PresentationFormat>Widescreen</PresentationFormat>
  <Paragraphs>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Heirene</dc:creator>
  <cp:lastModifiedBy>Luke Heirene</cp:lastModifiedBy>
  <cp:revision>9</cp:revision>
  <dcterms:created xsi:type="dcterms:W3CDTF">2024-10-03T08:58:01Z</dcterms:created>
  <dcterms:modified xsi:type="dcterms:W3CDTF">2024-10-07T11:54:53Z</dcterms:modified>
</cp:coreProperties>
</file>